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1"/>
  </p:notesMasterIdLst>
  <p:sldIdLst>
    <p:sldId id="257" r:id="rId2"/>
    <p:sldId id="260" r:id="rId3"/>
    <p:sldId id="258" r:id="rId4"/>
    <p:sldId id="259" r:id="rId5"/>
    <p:sldId id="261" r:id="rId6"/>
    <p:sldId id="262" r:id="rId7"/>
    <p:sldId id="263" r:id="rId8"/>
    <p:sldId id="264" r:id="rId9"/>
    <p:sldId id="265" r:id="rId10"/>
  </p:sldIdLst>
  <p:sldSz cx="9144000" cy="5143500" type="screen16x9"/>
  <p:notesSz cx="6858000" cy="9144000"/>
  <p:embeddedFontLst>
    <p:embeddedFont>
      <p:font typeface="Verdana" pitchFamily="34" charset="0"/>
      <p:regular r:id="rId12"/>
      <p:bold r:id="rId13"/>
      <p:italic r:id="rId14"/>
      <p:boldItalic r:id="rId15"/>
    </p:embeddedFont>
    <p:embeddedFont>
      <p:font typeface="Roboto" charset="0"/>
      <p:regular r:id="rId16"/>
      <p:bold r:id="rId17"/>
      <p:italic r:id="rId18"/>
      <p:boldItalic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uman Dwivedi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756" y="-10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Shape 70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Shape 7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Shape 8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 noRot="1" noChangeAspect="1"/>
          </p:cNvSpPr>
          <p:nvPr>
            <p:ph type="sldImg" idx="2"/>
          </p:nvPr>
        </p:nvSpPr>
        <p:spPr>
          <a:xfrm>
            <a:off x="381187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Shape 7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>
            <a:spLocks noGrp="1" noRot="1" noChangeAspect="1"/>
          </p:cNvSpPr>
          <p:nvPr>
            <p:ph type="sldImg" idx="2"/>
          </p:nvPr>
        </p:nvSpPr>
        <p:spPr>
          <a:xfrm>
            <a:off x="381187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Shape 8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>
            <a:spLocks noGrp="1" noRot="1" noChangeAspect="1"/>
          </p:cNvSpPr>
          <p:nvPr>
            <p:ph type="sldImg" idx="2"/>
          </p:nvPr>
        </p:nvSpPr>
        <p:spPr>
          <a:xfrm>
            <a:off x="381187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Shape 9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Shape 10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Shape 11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>
            <a:spLocks noGrp="1" noRot="1" noChangeAspect="1"/>
          </p:cNvSpPr>
          <p:nvPr>
            <p:ph type="sldImg" idx="2"/>
          </p:nvPr>
        </p:nvSpPr>
        <p:spPr>
          <a:xfrm>
            <a:off x="381187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Shape 12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4200"/>
              <a:t>एसे महान व्यक्तियों की सूची बनाइये जिन्होंने देश की आज़ादी में परोक्ष रूप से भाग लिया हो।</a:t>
            </a:r>
          </a:p>
          <a:p>
            <a:pPr lvl="0">
              <a:spcBef>
                <a:spcPts val="0"/>
              </a:spcBef>
              <a:buNone/>
            </a:pPr>
            <a:r>
              <a:rPr lang="en" sz="4200"/>
              <a:t>या कोई एसा कार्य किया हो जो देश-प्रेम दर्शाता हो।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Shape 13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 flipH="1">
            <a:off x="8246400" y="4245925"/>
            <a:ext cx="897599" cy="897599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" name="Shape 11"/>
          <p:cNvSpPr/>
          <p:nvPr/>
        </p:nvSpPr>
        <p:spPr>
          <a:xfrm flipH="1">
            <a:off x="8246400" y="4245875"/>
            <a:ext cx="897599" cy="897599"/>
          </a:xfrm>
          <a:prstGeom prst="round1Rect">
            <a:avLst>
              <a:gd name="adj" fmla="val 16667"/>
            </a:avLst>
          </a:prstGeom>
          <a:solidFill>
            <a:schemeClr val="lt1">
              <a:alpha val="68080"/>
            </a:scheme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ctrTitle"/>
          </p:nvPr>
        </p:nvSpPr>
        <p:spPr>
          <a:xfrm>
            <a:off x="390525" y="1819275"/>
            <a:ext cx="8222100" cy="9335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buSzPct val="100000"/>
              <a:defRPr sz="4800"/>
            </a:lvl1pPr>
            <a:lvl2pPr lvl="1">
              <a:spcBef>
                <a:spcPts val="0"/>
              </a:spcBef>
              <a:buSzPct val="100000"/>
              <a:defRPr sz="4800"/>
            </a:lvl2pPr>
            <a:lvl3pPr lvl="2">
              <a:spcBef>
                <a:spcPts val="0"/>
              </a:spcBef>
              <a:buSzPct val="100000"/>
              <a:defRPr sz="4800"/>
            </a:lvl3pPr>
            <a:lvl4pPr lvl="3">
              <a:spcBef>
                <a:spcPts val="0"/>
              </a:spcBef>
              <a:buSzPct val="100000"/>
              <a:defRPr sz="4800"/>
            </a:lvl4pPr>
            <a:lvl5pPr lvl="4">
              <a:spcBef>
                <a:spcPts val="0"/>
              </a:spcBef>
              <a:buSzPct val="100000"/>
              <a:defRPr sz="4800"/>
            </a:lvl5pPr>
            <a:lvl6pPr lvl="5">
              <a:spcBef>
                <a:spcPts val="0"/>
              </a:spcBef>
              <a:buSzPct val="100000"/>
              <a:defRPr sz="4800"/>
            </a:lvl6pPr>
            <a:lvl7pPr lvl="6">
              <a:spcBef>
                <a:spcPts val="0"/>
              </a:spcBef>
              <a:buSzPct val="100000"/>
              <a:defRPr sz="4800"/>
            </a:lvl7pPr>
            <a:lvl8pPr lvl="7">
              <a:spcBef>
                <a:spcPts val="0"/>
              </a:spcBef>
              <a:buSzPct val="100000"/>
              <a:defRPr sz="4800"/>
            </a:lvl8pPr>
            <a:lvl9pPr lvl="8">
              <a:spcBef>
                <a:spcPts val="0"/>
              </a:spcBef>
              <a:buSzPct val="100000"/>
              <a:defRPr sz="4800"/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subTitle" idx="1"/>
          </p:nvPr>
        </p:nvSpPr>
        <p:spPr>
          <a:xfrm>
            <a:off x="390525" y="2789130"/>
            <a:ext cx="8222100" cy="4328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None/>
              <a:defRPr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pPr lvl="0">
                <a:spcBef>
                  <a:spcPts val="0"/>
                </a:spcBef>
                <a:buNone/>
              </a:pPr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 txBox="1">
            <a:spLocks noGrp="1"/>
          </p:cNvSpPr>
          <p:nvPr>
            <p:ph type="title"/>
          </p:nvPr>
        </p:nvSpPr>
        <p:spPr>
          <a:xfrm>
            <a:off x="460950" y="2065350"/>
            <a:ext cx="8222100" cy="1012799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buSzPct val="100000"/>
              <a:defRPr sz="4200"/>
            </a:lvl1pPr>
            <a:lvl2pPr lvl="1">
              <a:spcBef>
                <a:spcPts val="0"/>
              </a:spcBef>
              <a:buSzPct val="100000"/>
              <a:defRPr sz="4200"/>
            </a:lvl2pPr>
            <a:lvl3pPr lvl="2">
              <a:spcBef>
                <a:spcPts val="0"/>
              </a:spcBef>
              <a:buSzPct val="100000"/>
              <a:defRPr sz="4200"/>
            </a:lvl3pPr>
            <a:lvl4pPr lvl="3">
              <a:spcBef>
                <a:spcPts val="0"/>
              </a:spcBef>
              <a:buSzPct val="100000"/>
              <a:defRPr sz="4200"/>
            </a:lvl4pPr>
            <a:lvl5pPr lvl="4">
              <a:spcBef>
                <a:spcPts val="0"/>
              </a:spcBef>
              <a:buSzPct val="100000"/>
              <a:defRPr sz="4200"/>
            </a:lvl5pPr>
            <a:lvl6pPr lvl="5">
              <a:spcBef>
                <a:spcPts val="0"/>
              </a:spcBef>
              <a:buSzPct val="100000"/>
              <a:defRPr sz="4200"/>
            </a:lvl6pPr>
            <a:lvl7pPr lvl="6">
              <a:spcBef>
                <a:spcPts val="0"/>
              </a:spcBef>
              <a:buSzPct val="100000"/>
              <a:defRPr sz="4200"/>
            </a:lvl7pPr>
            <a:lvl8pPr lvl="7">
              <a:spcBef>
                <a:spcPts val="0"/>
              </a:spcBef>
              <a:buSzPct val="100000"/>
              <a:defRPr sz="4200"/>
            </a:lvl8pPr>
            <a:lvl9pPr lvl="8">
              <a:spcBef>
                <a:spcPts val="0"/>
              </a:spcBef>
              <a:buSzPct val="100000"/>
              <a:defRPr sz="4200"/>
            </a:lvl9pPr>
          </a:lstStyle>
          <a:p>
            <a:endParaRPr/>
          </a:p>
        </p:txBody>
      </p:sp>
      <p:sp>
        <p:nvSpPr>
          <p:cNvPr id="17" name="Shape 17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pPr lvl="0">
                <a:spcBef>
                  <a:spcPts val="0"/>
                </a:spcBef>
                <a:buNone/>
              </a:pPr>
              <a:t>‹#›</a:t>
            </a:fld>
            <a:endParaRPr lang="en">
              <a:solidFill>
                <a:schemeClr val="lt1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 19"/>
          <p:cNvSpPr/>
          <p:nvPr/>
        </p:nvSpPr>
        <p:spPr>
          <a:xfrm rot="10800000" flipH="1">
            <a:off x="0" y="1685999"/>
            <a:ext cx="9144000" cy="34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0" name="Shape 20"/>
          <p:cNvSpPr/>
          <p:nvPr/>
        </p:nvSpPr>
        <p:spPr>
          <a:xfrm>
            <a:off x="0" y="168600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1" name="Shape 21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6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pPr lvl="0">
                <a:spcBef>
                  <a:spcPts val="0"/>
                </a:spcBef>
                <a:buNone/>
              </a:pPr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and two 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/>
          <p:nvPr/>
        </p:nvSpPr>
        <p:spPr>
          <a:xfrm rot="10800000" flipH="1">
            <a:off x="0" y="1685999"/>
            <a:ext cx="9144000" cy="34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6" name="Shape 26"/>
          <p:cNvSpPr/>
          <p:nvPr/>
        </p:nvSpPr>
        <p:spPr>
          <a:xfrm>
            <a:off x="0" y="168600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6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3999899" cy="27102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body" idx="2"/>
          </p:nvPr>
        </p:nvSpPr>
        <p:spPr>
          <a:xfrm>
            <a:off x="4694250" y="1919075"/>
            <a:ext cx="3999899" cy="27102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pPr lvl="0">
                <a:spcBef>
                  <a:spcPts val="0"/>
                </a:spcBef>
                <a:buNone/>
              </a:pPr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/>
          <p:nvPr/>
        </p:nvSpPr>
        <p:spPr>
          <a:xfrm rot="10800000" flipH="1">
            <a:off x="0" y="656399"/>
            <a:ext cx="9144000" cy="4487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3" name="Shape 33"/>
          <p:cNvSpPr/>
          <p:nvPr/>
        </p:nvSpPr>
        <p:spPr>
          <a:xfrm>
            <a:off x="0" y="65635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title"/>
          </p:nvPr>
        </p:nvSpPr>
        <p:spPr>
          <a:xfrm>
            <a:off x="98250" y="16350"/>
            <a:ext cx="8826599" cy="6027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buSzPct val="100000"/>
              <a:defRPr sz="1800"/>
            </a:lvl1pPr>
            <a:lvl2pPr lvl="1">
              <a:spcBef>
                <a:spcPts val="0"/>
              </a:spcBef>
              <a:buSzPct val="100000"/>
              <a:defRPr sz="1800"/>
            </a:lvl2pPr>
            <a:lvl3pPr lvl="2">
              <a:spcBef>
                <a:spcPts val="0"/>
              </a:spcBef>
              <a:buSzPct val="100000"/>
              <a:defRPr sz="1800"/>
            </a:lvl3pPr>
            <a:lvl4pPr lvl="3">
              <a:spcBef>
                <a:spcPts val="0"/>
              </a:spcBef>
              <a:buSzPct val="100000"/>
              <a:defRPr sz="1800"/>
            </a:lvl4pPr>
            <a:lvl5pPr lvl="4">
              <a:spcBef>
                <a:spcPts val="0"/>
              </a:spcBef>
              <a:buSzPct val="100000"/>
              <a:defRPr sz="1800"/>
            </a:lvl5pPr>
            <a:lvl6pPr lvl="5">
              <a:spcBef>
                <a:spcPts val="0"/>
              </a:spcBef>
              <a:buSzPct val="100000"/>
              <a:defRPr sz="1800"/>
            </a:lvl6pPr>
            <a:lvl7pPr lvl="6">
              <a:spcBef>
                <a:spcPts val="0"/>
              </a:spcBef>
              <a:buSzPct val="100000"/>
              <a:defRPr sz="1800"/>
            </a:lvl7pPr>
            <a:lvl8pPr lvl="7">
              <a:spcBef>
                <a:spcPts val="0"/>
              </a:spcBef>
              <a:buSzPct val="100000"/>
              <a:defRPr sz="1800"/>
            </a:lvl8pPr>
            <a:lvl9pPr lvl="8">
              <a:spcBef>
                <a:spcPts val="0"/>
              </a:spcBef>
              <a:buSzPct val="100000"/>
              <a:defRPr sz="1800"/>
            </a:lvl9pPr>
          </a:lstStyle>
          <a:p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pPr lvl="0">
                <a:spcBef>
                  <a:spcPts val="0"/>
                </a:spcBef>
                <a:buNone/>
              </a:pPr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ne column 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 txBox="1"/>
          <p:nvPr/>
        </p:nvSpPr>
        <p:spPr>
          <a:xfrm rot="10800000" flipH="1">
            <a:off x="3276600" y="25"/>
            <a:ext cx="5867400" cy="51434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8" name="Shape 38"/>
          <p:cNvSpPr/>
          <p:nvPr/>
        </p:nvSpPr>
        <p:spPr>
          <a:xfrm rot="-5400000">
            <a:off x="759150" y="2517450"/>
            <a:ext cx="5143499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title"/>
          </p:nvPr>
        </p:nvSpPr>
        <p:spPr>
          <a:xfrm>
            <a:off x="226077" y="357800"/>
            <a:ext cx="2807999" cy="9533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buSzPct val="100000"/>
              <a:defRPr sz="2400"/>
            </a:lvl2pPr>
            <a:lvl3pPr lvl="2">
              <a:spcBef>
                <a:spcPts val="0"/>
              </a:spcBef>
              <a:buSzPct val="100000"/>
              <a:defRPr sz="2400"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body" idx="1"/>
          </p:nvPr>
        </p:nvSpPr>
        <p:spPr>
          <a:xfrm>
            <a:off x="226075" y="1465800"/>
            <a:ext cx="2807999" cy="31634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1" name="Shape 41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pPr lvl="0">
                <a:spcBef>
                  <a:spcPts val="0"/>
                </a:spcBef>
                <a:buNone/>
              </a:pPr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ain point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 txBox="1">
            <a:spLocks noGrp="1"/>
          </p:cNvSpPr>
          <p:nvPr>
            <p:ph type="title"/>
          </p:nvPr>
        </p:nvSpPr>
        <p:spPr>
          <a:xfrm>
            <a:off x="490250" y="488250"/>
            <a:ext cx="6227100" cy="40908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buSzPct val="100000"/>
              <a:defRPr sz="6000"/>
            </a:lvl1pPr>
            <a:lvl2pPr lvl="1">
              <a:spcBef>
                <a:spcPts val="0"/>
              </a:spcBef>
              <a:buSzPct val="100000"/>
              <a:defRPr sz="6000"/>
            </a:lvl2pPr>
            <a:lvl3pPr lvl="2">
              <a:spcBef>
                <a:spcPts val="0"/>
              </a:spcBef>
              <a:buSzPct val="100000"/>
              <a:defRPr sz="6000"/>
            </a:lvl3pPr>
            <a:lvl4pPr lvl="3">
              <a:spcBef>
                <a:spcPts val="0"/>
              </a:spcBef>
              <a:buSzPct val="100000"/>
              <a:defRPr sz="6000"/>
            </a:lvl4pPr>
            <a:lvl5pPr lvl="4">
              <a:spcBef>
                <a:spcPts val="0"/>
              </a:spcBef>
              <a:buSzPct val="100000"/>
              <a:defRPr sz="6000"/>
            </a:lvl5pPr>
            <a:lvl6pPr lvl="5">
              <a:spcBef>
                <a:spcPts val="0"/>
              </a:spcBef>
              <a:buSzPct val="100000"/>
              <a:defRPr sz="6000"/>
            </a:lvl6pPr>
            <a:lvl7pPr lvl="6">
              <a:spcBef>
                <a:spcPts val="0"/>
              </a:spcBef>
              <a:buSzPct val="100000"/>
              <a:defRPr sz="6000"/>
            </a:lvl7pPr>
            <a:lvl8pPr lvl="7">
              <a:spcBef>
                <a:spcPts val="0"/>
              </a:spcBef>
              <a:buSzPct val="100000"/>
              <a:defRPr sz="6000"/>
            </a:lvl8pPr>
            <a:lvl9pPr lvl="8">
              <a:spcBef>
                <a:spcPts val="0"/>
              </a:spcBef>
              <a:buSzPct val="100000"/>
              <a:defRPr sz="6000"/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pPr lvl="0">
                <a:spcBef>
                  <a:spcPts val="0"/>
                </a:spcBef>
                <a:buNone/>
              </a:pPr>
              <a:t>‹#›</a:t>
            </a:fld>
            <a:endParaRPr lang="en">
              <a:solidFill>
                <a:schemeClr val="lt1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title and descri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/>
          <p:nvPr/>
        </p:nvSpPr>
        <p:spPr>
          <a:xfrm flipH="1">
            <a:off x="0" y="0"/>
            <a:ext cx="4572000" cy="51434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7" name="Shape 47"/>
          <p:cNvSpPr/>
          <p:nvPr/>
        </p:nvSpPr>
        <p:spPr>
          <a:xfrm rot="5400000">
            <a:off x="1946424" y="2517750"/>
            <a:ext cx="51429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199" cy="14823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subTitle" idx="1"/>
          </p:nvPr>
        </p:nvSpPr>
        <p:spPr>
          <a:xfrm>
            <a:off x="265500" y="2779466"/>
            <a:ext cx="4045199" cy="1235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9pPr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099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pPr lvl="0">
                <a:spcBef>
                  <a:spcPts val="0"/>
                </a:spcBef>
                <a:buNone/>
              </a:pPr>
              <a:t>‹#›</a:t>
            </a:fld>
            <a:endParaRPr lang="en">
              <a:solidFill>
                <a:schemeClr val="lt1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 txBox="1"/>
          <p:nvPr/>
        </p:nvSpPr>
        <p:spPr>
          <a:xfrm rot="10800000" flipH="1">
            <a:off x="0" y="0"/>
            <a:ext cx="9144000" cy="46958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4" name="Shape 54"/>
          <p:cNvSpPr/>
          <p:nvPr/>
        </p:nvSpPr>
        <p:spPr>
          <a:xfrm rot="10800000" flipH="1">
            <a:off x="0" y="4622724"/>
            <a:ext cx="9144000" cy="741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body" idx="1"/>
          </p:nvPr>
        </p:nvSpPr>
        <p:spPr>
          <a:xfrm>
            <a:off x="57150" y="4696825"/>
            <a:ext cx="8381999" cy="4467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200">
                <a:solidFill>
                  <a:schemeClr val="lt1"/>
                </a:solidFill>
              </a:defRPr>
            </a:lvl1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pPr lvl="0">
                <a:spcBef>
                  <a:spcPts val="0"/>
                </a:spcBef>
                <a:buNone/>
              </a:pPr>
              <a:t>‹#›</a:t>
            </a:fld>
            <a:endParaRPr lang="en">
              <a:solidFill>
                <a:schemeClr val="lt1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ig number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 txBox="1">
            <a:spLocks noGrp="1"/>
          </p:cNvSpPr>
          <p:nvPr>
            <p:ph type="title"/>
          </p:nvPr>
        </p:nvSpPr>
        <p:spPr>
          <a:xfrm>
            <a:off x="475500" y="1258525"/>
            <a:ext cx="8222100" cy="19635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9" name="Shape 59"/>
          <p:cNvSpPr txBox="1">
            <a:spLocks noGrp="1"/>
          </p:cNvSpPr>
          <p:nvPr>
            <p:ph type="body" idx="1"/>
          </p:nvPr>
        </p:nvSpPr>
        <p:spPr>
          <a:xfrm>
            <a:off x="475500" y="3304625"/>
            <a:ext cx="8222100" cy="1300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pPr lvl="0">
                <a:spcBef>
                  <a:spcPts val="0"/>
                </a:spcBef>
                <a:buNone/>
              </a:pPr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pPr lvl="0">
                <a:spcBef>
                  <a:spcPts val="0"/>
                </a:spcBef>
                <a:buNone/>
              </a:pPr>
              <a:t>‹#›</a:t>
            </a:fld>
            <a:endParaRPr lang="e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6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SzPct val="100000"/>
              <a:buFont typeface="Roboto"/>
              <a:defRPr sz="1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699" cy="393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pPr lvl="0" algn="r">
                <a:spcBef>
                  <a:spcPts val="0"/>
                </a:spcBef>
                <a:buNone/>
              </a:pPr>
              <a:t>‹#›</a:t>
            </a:fld>
            <a:endParaRPr lang="en" sz="1000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 txBox="1">
            <a:spLocks noGrp="1"/>
          </p:cNvSpPr>
          <p:nvPr>
            <p:ph type="title"/>
          </p:nvPr>
        </p:nvSpPr>
        <p:spPr>
          <a:xfrm>
            <a:off x="0" y="2389800"/>
            <a:ext cx="9144000" cy="2753700"/>
          </a:xfrm>
          <a:prstGeom prst="rect">
            <a:avLst/>
          </a:prstGeom>
          <a:solidFill>
            <a:srgbClr val="000000"/>
          </a:solidFill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3600" u="sng">
                <a:solidFill>
                  <a:srgbClr val="F3F3F3"/>
                </a:solidFill>
                <a:latin typeface="Verdana"/>
                <a:ea typeface="Verdana"/>
                <a:cs typeface="Verdana"/>
                <a:sym typeface="Verdana"/>
              </a:rPr>
              <a:t>पाठ-१ नेता जी का चश्मा</a:t>
            </a:r>
          </a:p>
          <a:p>
            <a:pPr lvl="0">
              <a:spcBef>
                <a:spcPts val="0"/>
              </a:spcBef>
              <a:buNone/>
            </a:pPr>
            <a:r>
              <a:rPr lang="en" sz="3600" u="sng">
                <a:latin typeface="Verdana"/>
                <a:ea typeface="Verdana"/>
                <a:cs typeface="Verdana"/>
                <a:sym typeface="Verdana"/>
              </a:rPr>
              <a:t>लेखक- श्री स्वयं प्रकाश</a:t>
            </a:r>
          </a:p>
          <a:p>
            <a:pPr lvl="0">
              <a:spcBef>
                <a:spcPts val="0"/>
              </a:spcBef>
              <a:buNone/>
            </a:pPr>
            <a:r>
              <a:rPr lang="en" sz="3600" u="sng">
                <a:latin typeface="Verdana"/>
                <a:ea typeface="Verdana"/>
                <a:cs typeface="Verdana"/>
                <a:sym typeface="Verdana"/>
              </a:rPr>
              <a:t>द्वारा- डॉ. सुमन दिवेदी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 txBox="1">
            <a:spLocks noGrp="1"/>
          </p:cNvSpPr>
          <p:nvPr>
            <p:ph type="title"/>
          </p:nvPr>
        </p:nvSpPr>
        <p:spPr>
          <a:xfrm>
            <a:off x="10950" y="0"/>
            <a:ext cx="9144000" cy="15923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5100" u="sng">
                <a:highlight>
                  <a:srgbClr val="0000FF"/>
                </a:highlight>
              </a:rPr>
              <a:t>उद्देश्य</a:t>
            </a:r>
            <a:r>
              <a:rPr lang="en" u="sng">
                <a:highlight>
                  <a:srgbClr val="0000FF"/>
                </a:highlight>
              </a:rPr>
              <a:t>:</a:t>
            </a:r>
          </a:p>
        </p:txBody>
      </p:sp>
      <p:sp>
        <p:nvSpPr>
          <p:cNvPr id="92" name="Shape 92"/>
          <p:cNvSpPr txBox="1">
            <a:spLocks noGrp="1"/>
          </p:cNvSpPr>
          <p:nvPr>
            <p:ph type="body" idx="1"/>
          </p:nvPr>
        </p:nvSpPr>
        <p:spPr>
          <a:xfrm>
            <a:off x="10950" y="2347101"/>
            <a:ext cx="9144000" cy="27963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dirty="0"/>
              <a:t>   </a:t>
            </a:r>
            <a:r>
              <a:rPr lang="en" sz="5100" dirty="0">
                <a:latin typeface="Arial"/>
                <a:ea typeface="Arial"/>
                <a:cs typeface="Arial"/>
                <a:sym typeface="Arial"/>
              </a:rPr>
              <a:t>देश प्रेम जागृत करना।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5100" dirty="0">
                <a:latin typeface="Arial"/>
                <a:ea typeface="Arial"/>
                <a:cs typeface="Arial"/>
                <a:sym typeface="Arial"/>
              </a:rPr>
              <a:t> देश प्रेम किसी भी रूप में हो सकता है।</a:t>
            </a:r>
          </a:p>
          <a:p>
            <a:pPr lvl="0">
              <a:spcBef>
                <a:spcPts val="0"/>
              </a:spcBef>
              <a:buNone/>
            </a:pPr>
            <a:r>
              <a:rPr lang="en" sz="3200" dirty="0" smtClean="0">
                <a:solidFill>
                  <a:schemeClr val="lt1"/>
                </a:solidFill>
              </a:rPr>
              <a:t> </a:t>
            </a:r>
            <a:endParaRPr lang="en" sz="3200" dirty="0">
              <a:solidFill>
                <a:schemeClr val="lt1"/>
              </a:solidFill>
            </a:endParaRPr>
          </a:p>
        </p:txBody>
      </p:sp>
      <p:sp>
        <p:nvSpPr>
          <p:cNvPr id="93" name="Shape 93"/>
          <p:cNvSpPr txBox="1"/>
          <p:nvPr/>
        </p:nvSpPr>
        <p:spPr>
          <a:xfrm>
            <a:off x="10950" y="1685250"/>
            <a:ext cx="9144000" cy="3651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>
              <a:solidFill>
                <a:srgbClr val="434343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 txBox="1">
            <a:spLocks noGrp="1"/>
          </p:cNvSpPr>
          <p:nvPr>
            <p:ph type="ctrTitle"/>
          </p:nvPr>
        </p:nvSpPr>
        <p:spPr>
          <a:xfrm flipH="1">
            <a:off x="181800" y="2053125"/>
            <a:ext cx="8951100" cy="876900"/>
          </a:xfrm>
          <a:prstGeom prst="rect">
            <a:avLst/>
          </a:prstGeom>
          <a:solidFill>
            <a:srgbClr val="B7B7B7"/>
          </a:solidFill>
        </p:spPr>
        <p:txBody>
          <a:bodyPr lIns="91425" tIns="91425" rIns="91425" bIns="91425" anchor="b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>
                <a:latin typeface="Arial"/>
                <a:ea typeface="Arial"/>
                <a:cs typeface="Arial"/>
                <a:sym typeface="Arial"/>
              </a:rPr>
              <a:t>नेता जी का चश्मा : स्वयं प्रकाश</a:t>
            </a:r>
          </a:p>
        </p:txBody>
      </p:sp>
      <p:sp>
        <p:nvSpPr>
          <p:cNvPr id="79" name="Shape 79"/>
          <p:cNvSpPr txBox="1"/>
          <p:nvPr/>
        </p:nvSpPr>
        <p:spPr>
          <a:xfrm>
            <a:off x="0" y="2844600"/>
            <a:ext cx="8951100" cy="2298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3600" b="1">
                <a:highlight>
                  <a:srgbClr val="00FFFF"/>
                </a:highlight>
                <a:latin typeface="Verdana"/>
                <a:ea typeface="Verdana"/>
                <a:cs typeface="Verdana"/>
                <a:sym typeface="Verdana"/>
              </a:rPr>
              <a:t>लेखक ने इस कहानी का नाम ‘नेता जी का चश्मा’ ही क्यों रखा?</a:t>
            </a:r>
          </a:p>
          <a:p>
            <a:pPr lvl="0">
              <a:spcBef>
                <a:spcPts val="0"/>
              </a:spcBef>
              <a:buNone/>
            </a:pPr>
            <a:r>
              <a:rPr lang="en" sz="3600" b="1">
                <a:highlight>
                  <a:srgbClr val="00FFFF"/>
                </a:highlight>
                <a:latin typeface="Verdana"/>
                <a:ea typeface="Verdana"/>
                <a:cs typeface="Verdana"/>
                <a:sym typeface="Verdana"/>
              </a:rPr>
              <a:t>अगर ‘चश्मा’ ना होता तो कहानी का नाम क्या होता?  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hape 84"/>
          <p:cNvSpPr txBox="1">
            <a:spLocks noGrp="1"/>
          </p:cNvSpPr>
          <p:nvPr>
            <p:ph type="title"/>
          </p:nvPr>
        </p:nvSpPr>
        <p:spPr>
          <a:xfrm>
            <a:off x="0" y="1662600"/>
            <a:ext cx="3937500" cy="3480900"/>
          </a:xfrm>
          <a:prstGeom prst="rect">
            <a:avLst/>
          </a:prstGeom>
          <a:solidFill>
            <a:srgbClr val="FFE599"/>
          </a:solidFill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चश्मा : दूरदर्शिता </a:t>
            </a:r>
          </a:p>
        </p:txBody>
      </p:sp>
      <p:pic>
        <p:nvPicPr>
          <p:cNvPr id="85" name="Shape 8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37500" y="0"/>
            <a:ext cx="8945848" cy="5143498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Shape 86"/>
          <p:cNvSpPr txBox="1"/>
          <p:nvPr/>
        </p:nvSpPr>
        <p:spPr>
          <a:xfrm>
            <a:off x="0" y="0"/>
            <a:ext cx="3937500" cy="16626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3400">
                <a:solidFill>
                  <a:srgbClr val="CC0000"/>
                </a:solidFill>
              </a:rPr>
              <a:t>चश्मा किसका प्रतीक</a:t>
            </a:r>
          </a:p>
          <a:p>
            <a:pPr lvl="0">
              <a:spcBef>
                <a:spcPts val="0"/>
              </a:spcBef>
              <a:buNone/>
            </a:pPr>
            <a:r>
              <a:rPr lang="en" sz="3400">
                <a:solidFill>
                  <a:srgbClr val="CC0000"/>
                </a:solidFill>
              </a:rPr>
              <a:t>है और क्यों ?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 txBox="1">
            <a:spLocks noGrp="1"/>
          </p:cNvSpPr>
          <p:nvPr>
            <p:ph type="body" idx="2"/>
          </p:nvPr>
        </p:nvSpPr>
        <p:spPr>
          <a:xfrm>
            <a:off x="0" y="-5"/>
            <a:ext cx="4572600" cy="51435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marL="457200" lvl="0" indent="-228600" rtl="0">
              <a:spcBef>
                <a:spcPts val="0"/>
              </a:spcBef>
              <a:spcAft>
                <a:spcPts val="1600"/>
              </a:spcAft>
            </a:pPr>
            <a:r>
              <a:rPr lang="en"/>
              <a:t>चश्मा</a:t>
            </a:r>
          </a:p>
          <a:p>
            <a:pPr marL="457200" lvl="0" indent="-228600" rtl="0">
              <a:spcBef>
                <a:spcPts val="0"/>
              </a:spcBef>
              <a:spcAft>
                <a:spcPts val="1600"/>
              </a:spcAft>
            </a:pPr>
            <a:r>
              <a:rPr lang="en"/>
              <a:t>बस्टर</a:t>
            </a:r>
          </a:p>
          <a:p>
            <a:pPr marL="457200" lvl="0" indent="-228600" rtl="0">
              <a:spcBef>
                <a:spcPts val="0"/>
              </a:spcBef>
              <a:spcAft>
                <a:spcPts val="1600"/>
              </a:spcAft>
            </a:pPr>
            <a:r>
              <a:rPr lang="en"/>
              <a:t>खादी</a:t>
            </a:r>
          </a:p>
          <a:p>
            <a:pPr marL="457200" lvl="0" indent="-228600" rtl="0">
              <a:spcBef>
                <a:spcPts val="0"/>
              </a:spcBef>
              <a:spcAft>
                <a:spcPts val="1600"/>
              </a:spcAft>
            </a:pPr>
            <a:r>
              <a:rPr lang="en"/>
              <a:t>लाठी</a:t>
            </a:r>
          </a:p>
          <a:p>
            <a:pPr marL="457200" lvl="0" indent="-228600" rtl="0">
              <a:spcBef>
                <a:spcPts val="0"/>
              </a:spcBef>
              <a:spcAft>
                <a:spcPts val="1600"/>
              </a:spcAft>
            </a:pPr>
            <a:r>
              <a:rPr lang="en"/>
              <a:t>संदूक</a:t>
            </a:r>
          </a:p>
        </p:txBody>
      </p:sp>
      <p:sp>
        <p:nvSpPr>
          <p:cNvPr id="99" name="Shape 99"/>
          <p:cNvSpPr txBox="1"/>
          <p:nvPr/>
        </p:nvSpPr>
        <p:spPr>
          <a:xfrm>
            <a:off x="416206" y="2595298"/>
            <a:ext cx="2175900" cy="7185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0" name="Shape 100"/>
          <p:cNvSpPr txBox="1"/>
          <p:nvPr/>
        </p:nvSpPr>
        <p:spPr>
          <a:xfrm>
            <a:off x="-38050" y="1975085"/>
            <a:ext cx="1947000" cy="3091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1" name="Shape 101"/>
          <p:cNvSpPr txBox="1"/>
          <p:nvPr/>
        </p:nvSpPr>
        <p:spPr>
          <a:xfrm>
            <a:off x="-38050" y="-100"/>
            <a:ext cx="4572600" cy="51435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4300"/>
              <a:t>संसाधन: जो देश-प्रेम दर्शाते हों…..जैसे-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4300"/>
              <a:t>कम्बल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4300"/>
              <a:t>लाठी</a:t>
            </a:r>
          </a:p>
          <a:p>
            <a:pPr lvl="0">
              <a:spcBef>
                <a:spcPts val="0"/>
              </a:spcBef>
              <a:buNone/>
            </a:pPr>
            <a:r>
              <a:rPr lang="en" sz="4300"/>
              <a:t>संदूक</a:t>
            </a:r>
          </a:p>
        </p:txBody>
      </p:sp>
      <p:sp>
        <p:nvSpPr>
          <p:cNvPr id="102" name="Shape 102"/>
          <p:cNvSpPr txBox="1"/>
          <p:nvPr/>
        </p:nvSpPr>
        <p:spPr>
          <a:xfrm>
            <a:off x="0" y="1479325"/>
            <a:ext cx="4534500" cy="358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sz="3900"/>
          </a:p>
        </p:txBody>
      </p:sp>
      <p:sp>
        <p:nvSpPr>
          <p:cNvPr id="103" name="Shape 103"/>
          <p:cNvSpPr txBox="1"/>
          <p:nvPr/>
        </p:nvSpPr>
        <p:spPr>
          <a:xfrm>
            <a:off x="-38050" y="2701525"/>
            <a:ext cx="4572600" cy="57045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 sz="4000"/>
          </a:p>
          <a:p>
            <a:pPr lvl="0" rtl="0">
              <a:spcBef>
                <a:spcPts val="0"/>
              </a:spcBef>
              <a:buNone/>
            </a:pPr>
            <a:r>
              <a:rPr lang="en" sz="4000"/>
              <a:t>चश्मा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4000"/>
              <a:t>चादर</a:t>
            </a:r>
          </a:p>
          <a:p>
            <a:pPr lvl="0">
              <a:spcBef>
                <a:spcPts val="0"/>
              </a:spcBef>
              <a:buNone/>
            </a:pPr>
            <a:r>
              <a:rPr lang="en" sz="4000"/>
              <a:t>खादी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 txBox="1">
            <a:spLocks noGrp="1"/>
          </p:cNvSpPr>
          <p:nvPr>
            <p:ph type="title"/>
          </p:nvPr>
        </p:nvSpPr>
        <p:spPr>
          <a:xfrm>
            <a:off x="0" y="0"/>
            <a:ext cx="9144000" cy="1401600"/>
          </a:xfrm>
          <a:prstGeom prst="rect">
            <a:avLst/>
          </a:prstGeom>
          <a:solidFill>
            <a:srgbClr val="FFF2CC"/>
          </a:solidFill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4000">
                <a:solidFill>
                  <a:schemeClr val="accent3"/>
                </a:solidFill>
              </a:rPr>
              <a:t>नारे:शोषण के विरूद्ध चेतना जागृत करने वाले……..</a:t>
            </a:r>
          </a:p>
        </p:txBody>
      </p:sp>
      <p:sp>
        <p:nvSpPr>
          <p:cNvPr id="109" name="Shape 109"/>
          <p:cNvSpPr txBox="1"/>
          <p:nvPr/>
        </p:nvSpPr>
        <p:spPr>
          <a:xfrm>
            <a:off x="0" y="1401550"/>
            <a:ext cx="9144000" cy="39582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4300"/>
              <a:t>तुम मुझे ख़ून दो,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4300"/>
              <a:t>मैं तुम्हें आज़ादी दूँगा।</a:t>
            </a:r>
          </a:p>
          <a:p>
            <a:pPr lvl="0" rtl="0">
              <a:spcBef>
                <a:spcPts val="0"/>
              </a:spcBef>
              <a:buNone/>
            </a:pPr>
            <a:endParaRPr sz="4300"/>
          </a:p>
          <a:p>
            <a:pPr lvl="0" rtl="0">
              <a:spcBef>
                <a:spcPts val="0"/>
              </a:spcBef>
              <a:buNone/>
            </a:pPr>
            <a:r>
              <a:rPr lang="en" sz="4300"/>
              <a:t>करो या मरो।</a:t>
            </a:r>
          </a:p>
          <a:p>
            <a:pPr lvl="0">
              <a:spcBef>
                <a:spcPts val="0"/>
              </a:spcBef>
              <a:buNone/>
            </a:pPr>
            <a:r>
              <a:rPr lang="en" sz="4300"/>
              <a:t>ये नारे किसने कहे थे और कब कहे थे?</a:t>
            </a:r>
          </a:p>
        </p:txBody>
      </p:sp>
      <p:sp>
        <p:nvSpPr>
          <p:cNvPr id="110" name="Shape 110"/>
          <p:cNvSpPr txBox="1"/>
          <p:nvPr/>
        </p:nvSpPr>
        <p:spPr>
          <a:xfrm>
            <a:off x="759083" y="2458234"/>
            <a:ext cx="7735200" cy="902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1" name="Shape 111"/>
          <p:cNvSpPr txBox="1"/>
          <p:nvPr/>
        </p:nvSpPr>
        <p:spPr>
          <a:xfrm>
            <a:off x="759083" y="2119162"/>
            <a:ext cx="7735200" cy="902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7" name="Shape 117"/>
          <p:cNvSpPr txBox="1">
            <a:spLocks noGrp="1"/>
          </p:cNvSpPr>
          <p:nvPr>
            <p:ph type="body" idx="1"/>
          </p:nvPr>
        </p:nvSpPr>
        <p:spPr>
          <a:xfrm>
            <a:off x="0" y="1918950"/>
            <a:ext cx="4631400" cy="3224400"/>
          </a:xfrm>
          <a:prstGeom prst="rect">
            <a:avLst/>
          </a:prstGeom>
          <a:solidFill>
            <a:srgbClr val="FFF2CC"/>
          </a:solidFill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4100"/>
              <a:t>सह्रदयता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4100"/>
              <a:t>सद्भावना </a:t>
            </a:r>
          </a:p>
          <a:p>
            <a:pPr lvl="0">
              <a:spcBef>
                <a:spcPts val="0"/>
              </a:spcBef>
              <a:buNone/>
            </a:pPr>
            <a:r>
              <a:rPr lang="en" sz="4100"/>
              <a:t>परस्पर-प्रेम भावना</a:t>
            </a:r>
          </a:p>
        </p:txBody>
      </p:sp>
      <p:sp>
        <p:nvSpPr>
          <p:cNvPr id="118" name="Shape 118"/>
          <p:cNvSpPr txBox="1">
            <a:spLocks noGrp="1"/>
          </p:cNvSpPr>
          <p:nvPr>
            <p:ph type="body" idx="2"/>
          </p:nvPr>
        </p:nvSpPr>
        <p:spPr>
          <a:xfrm>
            <a:off x="4694250" y="1919075"/>
            <a:ext cx="3999900" cy="27101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9" name="Shape 119"/>
          <p:cNvSpPr txBox="1">
            <a:spLocks noGrp="1"/>
          </p:cNvSpPr>
          <p:nvPr>
            <p:ph type="body" idx="2"/>
          </p:nvPr>
        </p:nvSpPr>
        <p:spPr>
          <a:xfrm>
            <a:off x="4631400" y="1919075"/>
            <a:ext cx="4449900" cy="3224400"/>
          </a:xfrm>
          <a:prstGeom prst="rect">
            <a:avLst/>
          </a:prstGeom>
          <a:solidFill>
            <a:srgbClr val="FCE5CD"/>
          </a:solidFill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4000"/>
              <a:t>अपनापन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4000"/>
              <a:t>भाईचारा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4000"/>
              <a:t>मित्रता</a:t>
            </a:r>
          </a:p>
          <a:p>
            <a:pPr lvl="0" rtl="0">
              <a:spcBef>
                <a:spcPts val="0"/>
              </a:spcBef>
              <a:buNone/>
            </a:pPr>
            <a:endParaRPr sz="4000"/>
          </a:p>
        </p:txBody>
      </p:sp>
      <p:sp>
        <p:nvSpPr>
          <p:cNvPr id="120" name="Shape 120"/>
          <p:cNvSpPr txBox="1"/>
          <p:nvPr/>
        </p:nvSpPr>
        <p:spPr>
          <a:xfrm>
            <a:off x="0" y="812675"/>
            <a:ext cx="9144000" cy="12597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4100" b="1"/>
              <a:t>अपरोक्ष रूप से देश-प्रेम किनमें झलकता है?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 txBox="1">
            <a:spLocks noGrp="1"/>
          </p:cNvSpPr>
          <p:nvPr>
            <p:ph type="title"/>
          </p:nvPr>
        </p:nvSpPr>
        <p:spPr>
          <a:xfrm>
            <a:off x="109378" y="3915730"/>
            <a:ext cx="8508000" cy="9543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Homework</a:t>
            </a:r>
          </a:p>
        </p:txBody>
      </p:sp>
      <p:sp>
        <p:nvSpPr>
          <p:cNvPr id="126" name="Shape 126"/>
          <p:cNvSpPr txBox="1"/>
          <p:nvPr/>
        </p:nvSpPr>
        <p:spPr>
          <a:xfrm>
            <a:off x="3" y="1711187"/>
            <a:ext cx="9144000" cy="3276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2800"/>
              <a:t>क़स्बों,शहरों,महानगरों के चौराहों पर प्रसिद्ध व्यक्ति की मूर्ति लगाने का प्रचलन सा बन गया है।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2800"/>
              <a:t>क्या इससे देश-प्रेम उजागर होता है?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2800"/>
              <a:t>इसका उद्देश्य क्या है?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2800"/>
              <a:t>उस मूर्ति के प्रति लोगों के उत्तरदायित्व क्या है?</a:t>
            </a:r>
          </a:p>
          <a:p>
            <a:pPr lvl="0">
              <a:spcBef>
                <a:spcPts val="0"/>
              </a:spcBef>
              <a:buNone/>
            </a:pPr>
            <a:endParaRPr sz="2800"/>
          </a:p>
        </p:txBody>
      </p:sp>
      <p:sp>
        <p:nvSpPr>
          <p:cNvPr id="127" name="Shape 127"/>
          <p:cNvSpPr txBox="1"/>
          <p:nvPr/>
        </p:nvSpPr>
        <p:spPr>
          <a:xfrm>
            <a:off x="109375" y="1750048"/>
            <a:ext cx="8958000" cy="2778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28" name="Shape 128"/>
          <p:cNvSpPr txBox="1"/>
          <p:nvPr/>
        </p:nvSpPr>
        <p:spPr>
          <a:xfrm>
            <a:off x="7225" y="79700"/>
            <a:ext cx="9144000" cy="51435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sz="2400"/>
          </a:p>
        </p:txBody>
      </p:sp>
      <p:sp>
        <p:nvSpPr>
          <p:cNvPr id="129" name="Shape 129"/>
          <p:cNvSpPr txBox="1"/>
          <p:nvPr/>
        </p:nvSpPr>
        <p:spPr>
          <a:xfrm>
            <a:off x="700025" y="3915650"/>
            <a:ext cx="8126700" cy="954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b="1"/>
          </a:p>
        </p:txBody>
      </p:sp>
      <p:sp>
        <p:nvSpPr>
          <p:cNvPr id="130" name="Shape 130"/>
          <p:cNvSpPr txBox="1"/>
          <p:nvPr/>
        </p:nvSpPr>
        <p:spPr>
          <a:xfrm>
            <a:off x="7225" y="3915725"/>
            <a:ext cx="9144000" cy="1227900"/>
          </a:xfrm>
          <a:prstGeom prst="rect">
            <a:avLst/>
          </a:prstGeom>
          <a:solidFill>
            <a:srgbClr val="B7B7B7"/>
          </a:solidFill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3300"/>
              <a:t>पता लगाएँ और आपस में चर्चा करें कि देश-प्रेम का वास्तविक अर्थ क्या है??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 txBox="1">
            <a:spLocks noGrp="1"/>
          </p:cNvSpPr>
          <p:nvPr>
            <p:ph type="ctrTitle"/>
          </p:nvPr>
        </p:nvSpPr>
        <p:spPr>
          <a:xfrm>
            <a:off x="1764400" y="1947600"/>
            <a:ext cx="3272100" cy="12282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just">
              <a:spcBef>
                <a:spcPts val="0"/>
              </a:spcBef>
              <a:buNone/>
            </a:pPr>
            <a:r>
              <a:rPr lang="en" b="1">
                <a:latin typeface="Verdana"/>
                <a:ea typeface="Verdana"/>
                <a:cs typeface="Verdana"/>
                <a:sym typeface="Verdana"/>
              </a:rPr>
              <a:t>धन्यवाद!</a:t>
            </a:r>
          </a:p>
        </p:txBody>
      </p:sp>
      <p:sp>
        <p:nvSpPr>
          <p:cNvPr id="136" name="Shape 136"/>
          <p:cNvSpPr txBox="1">
            <a:spLocks noGrp="1"/>
          </p:cNvSpPr>
          <p:nvPr>
            <p:ph type="subTitle" idx="1"/>
          </p:nvPr>
        </p:nvSpPr>
        <p:spPr>
          <a:xfrm>
            <a:off x="4459075" y="3175800"/>
            <a:ext cx="1646700" cy="1015800"/>
          </a:xfrm>
          <a:prstGeom prst="rect">
            <a:avLst/>
          </a:prstGeom>
          <a:solidFill>
            <a:srgbClr val="B7B7B7"/>
          </a:solidFill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3600"/>
              <a:t>समाप्त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terial">
  <a:themeElements>
    <a:clrScheme name="Material">
      <a:dk1>
        <a:srgbClr val="4285F4"/>
      </a:dk1>
      <a:lt1>
        <a:srgbClr val="FFFFFF"/>
      </a:lt1>
      <a:dk2>
        <a:srgbClr val="424242"/>
      </a:dk2>
      <a:lt2>
        <a:srgbClr val="737373"/>
      </a:lt2>
      <a:accent1>
        <a:srgbClr val="0277BD"/>
      </a:accent1>
      <a:accent2>
        <a:srgbClr val="0F9D58"/>
      </a:accent2>
      <a:accent3>
        <a:srgbClr val="DB4437"/>
      </a:accent3>
      <a:accent4>
        <a:srgbClr val="FAFAFA"/>
      </a:accent4>
      <a:accent5>
        <a:srgbClr val="4FC3F7"/>
      </a:accent5>
      <a:accent6>
        <a:srgbClr val="F4B400"/>
      </a:accent6>
      <a:hlink>
        <a:srgbClr val="4FC3F7"/>
      </a:hlink>
      <a:folHlink>
        <a:srgbClr val="4FC3F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232</Words>
  <Application>Microsoft Office PowerPoint</Application>
  <PresentationFormat>On-screen Show (16:9)</PresentationFormat>
  <Paragraphs>49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Verdana</vt:lpstr>
      <vt:lpstr>Roboto</vt:lpstr>
      <vt:lpstr>material</vt:lpstr>
      <vt:lpstr>पाठ-१ नेता जी का चश्मा लेखक- श्री स्वयं प्रकाश द्वारा- डॉ. सुमन दिवेदी</vt:lpstr>
      <vt:lpstr>उद्देश्य:</vt:lpstr>
      <vt:lpstr>नेता जी का चश्मा : स्वयं प्रकाश</vt:lpstr>
      <vt:lpstr>चश्मा : दूरदर्शिता </vt:lpstr>
      <vt:lpstr>Slide 5</vt:lpstr>
      <vt:lpstr>नारे:शोषण के विरूद्ध चेतना जागृत करने वाले……..</vt:lpstr>
      <vt:lpstr>Slide 7</vt:lpstr>
      <vt:lpstr>Homework</vt:lpstr>
      <vt:lpstr>धन्यवाद!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Procedure</dc:title>
  <dc:creator>Suman</dc:creator>
  <cp:lastModifiedBy>Teacher node 2</cp:lastModifiedBy>
  <cp:revision>4</cp:revision>
  <dcterms:modified xsi:type="dcterms:W3CDTF">2016-05-04T03:27:51Z</dcterms:modified>
</cp:coreProperties>
</file>